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  <p:sldId id="284" r:id="rId25"/>
  </p:sldIdLst>
  <p:sldSz cx="9144000" cy="5143500" type="screen16x9"/>
  <p:notesSz cx="6858000" cy="9144000"/>
  <p:embeddedFontLst>
    <p:embeddedFont>
      <p:font typeface="Comfortaa" panose="020B0604020202020204" charset="0"/>
      <p:regular r:id="rId27"/>
      <p:bold r:id="rId28"/>
    </p:embeddedFont>
    <p:embeddedFont>
      <p:font typeface="Fjalla One" panose="0200050604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4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0000" y="15378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720000" y="3872100"/>
            <a:ext cx="513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2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tofrancesco99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rtik1d/Credit-Risk-Analysi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37BD327-6F97-1B0E-ACC9-93BC9C14C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356B74-2C33-F42C-B630-787E515F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34" y="-2"/>
            <a:ext cx="4960131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53CAE6-B06C-DD12-AAD5-4420C4F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65442"/>
            <a:ext cx="4840077" cy="2239200"/>
          </a:xfrm>
          <a:prstGeom prst="rect">
            <a:avLst/>
          </a:prstGeom>
        </p:spPr>
      </p:pic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245627" y="2956852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77" y="3101795"/>
            <a:ext cx="5056123" cy="179690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258171" y="2839874"/>
            <a:ext cx="194579" cy="135266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73" name="Google Shape;873;p60"/>
          <p:cNvSpPr txBox="1">
            <a:spLocks noGrp="1"/>
          </p:cNvSpPr>
          <p:nvPr>
            <p:ph type="subTitle" idx="1"/>
          </p:nvPr>
        </p:nvSpPr>
        <p:spPr>
          <a:xfrm>
            <a:off x="828342" y="1739751"/>
            <a:ext cx="4293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5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10362"/>
          <a:stretch/>
        </p:blipFill>
        <p:spPr>
          <a:xfrm rot="10800000" flipH="1">
            <a:off x="6220325" y="-13273"/>
            <a:ext cx="2452402" cy="29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748160" y="292409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67816" y="367315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9139" y="4321499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0"/>
          <p:cNvPicPr preferRelativeResize="0"/>
          <p:nvPr/>
        </p:nvPicPr>
        <p:blipFill rotWithShape="1">
          <a:blip r:embed="rId5">
            <a:alphaModFix amt="70000"/>
          </a:blip>
          <a:srcRect t="-4705" b="-4716"/>
          <a:stretch/>
        </p:blipFill>
        <p:spPr>
          <a:xfrm rot="1799997">
            <a:off x="4876963" y="19304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315" y="10000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5077" y="38304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390" y="31909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790" y="46034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4C0817C6-EBD2-E656-B0B4-4B9BF559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52" y="62732"/>
            <a:ext cx="479625" cy="4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8653" y="2887425"/>
            <a:ext cx="4183991" cy="647083"/>
          </a:xfrm>
        </p:spPr>
        <p:txBody>
          <a:bodyPr/>
          <a:lstStyle/>
          <a:p>
            <a:r>
              <a:rPr lang="it-IT" dirty="0">
                <a:hlinkClick r:id="rId8"/>
              </a:rPr>
              <a:t>https://github.com/kartik1d/Credit-Risk-Analysis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775</Words>
  <Application>Microsoft Office PowerPoint</Application>
  <PresentationFormat>On-screen Show (16:9)</PresentationFormat>
  <Paragraphs>109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Comfortaa</vt:lpstr>
      <vt:lpstr>Fjalla One</vt:lpstr>
      <vt:lpstr>Arial</vt:lpstr>
      <vt:lpstr>Asian Sales and Business Development Meeting By Slidesgo</vt:lpstr>
      <vt:lpstr>CREDIT RISK ANALYSIS</vt:lpstr>
      <vt:lpstr>PowerPoint Presentation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Kartik Sharma</cp:lastModifiedBy>
  <cp:revision>220</cp:revision>
  <dcterms:modified xsi:type="dcterms:W3CDTF">2024-07-07T17:42:41Z</dcterms:modified>
</cp:coreProperties>
</file>